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Performance Analysis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Superstore dataset to uncover key business insights, sales trends, and profit patterns for better decision-making using Python data science tools.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361" y="474821"/>
            <a:ext cx="4316968" cy="539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Impact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4361" y="1446014"/>
            <a:ext cx="327826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Actionable Business Intelligence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04361" y="1888450"/>
            <a:ext cx="7192328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Superstore Sales Analysis provides actionable insights for improving marketing strategies, optimizing inventory, and maximizing profit.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4361" y="2613541"/>
            <a:ext cx="224313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Achievements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604361" y="3055977"/>
            <a:ext cx="719232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data cleaning and transformation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4361" y="3392567"/>
            <a:ext cx="719232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feature engineering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4361" y="3729157"/>
            <a:ext cx="719232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Exploratory visualization techniques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4361" y="4065746"/>
            <a:ext cx="719232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Logical and statistical insight generation</a:t>
            </a:r>
            <a:endParaRPr lang="en-US" sz="13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5552" y="1467564"/>
            <a:ext cx="5807988" cy="5807988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04361" y="7663934"/>
            <a:ext cx="13421678" cy="733663"/>
          </a:xfrm>
          <a:prstGeom prst="roundRect">
            <a:avLst>
              <a:gd name="adj" fmla="val 21183"/>
            </a:avLst>
          </a:prstGeom>
          <a:solidFill>
            <a:srgbClr val="B5DAF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02" y="7926705"/>
            <a:ext cx="215741" cy="17264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165384" y="7879675"/>
            <a:ext cx="1268801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 Steps: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Implement findings through targeted marketing campaigns, inventory optimization, and regional strategy adjustments to drive revenue growth.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8391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5952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78225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9288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programming language for data analysis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68391"/>
            <a:ext cx="6408063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5952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528" y="278225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Pandas &amp; NumPy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99288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manipulation, cleaning, and numerical computation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Matplotlib &amp; Seaborn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Creating insightful visualizations and charts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Google Colab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Cloud-based coding environment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1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4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Data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76074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Superstore dataset contains comprehensive sales transactions with customer details, order information, and product-level data across multiple regions.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885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 &amp; shipping details with dates and modes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1105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segments: Consumer, Corporate, Home Office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5325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categories: Furniture, Technology, Office Supplies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9544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metrics: Sales, Quantity, Discount, Profit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376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Geographic data: Country, Region, State, City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959096" y="2436614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20+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9983986" y="3468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959096" y="4049554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attributes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959096" y="4979432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9983986" y="6011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8959096" y="6592372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segments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6776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Import &amp; Load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libraries (pandas, numpy, matplotlib, seaborn) and loaded dataset using pd.read_excel()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Displayed first rows using head() and checked structure with info()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Quality Check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Checked for missing and duplicate values to ensure data integrity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Date Transformation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Order Date and Ship Date to datetime format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Extracted Order Year and Order Month for time-based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7677"/>
            <a:ext cx="4196358" cy="4656534"/>
          </a:xfrm>
          <a:prstGeom prst="roundRect">
            <a:avLst>
              <a:gd name="adj" fmla="val 486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398157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2721888" y="25256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Profit Category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7958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Classified profit levels into three tiers: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465772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Profit greater than 100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509992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Medium: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Profit 0-100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51084" y="554212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Profit ≤ 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51084" y="604111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Helps understand product and regional profitability distribution.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16962" y="2367677"/>
            <a:ext cx="4196358" cy="4656534"/>
          </a:xfrm>
          <a:prstGeom prst="roundRect">
            <a:avLst>
              <a:gd name="adj" fmla="val 486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247442" y="2398157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7145060" y="25256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5474256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After Discount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474256" y="37958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Calculated final sales value using NumPy: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474256" y="465772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After Discount = Sales × (1 - Discount)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474256" y="551961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Rounded to 2 decimal places for readability.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9640133" y="2367677"/>
            <a:ext cx="4196358" cy="4656534"/>
          </a:xfrm>
          <a:prstGeom prst="roundRect">
            <a:avLst>
              <a:gd name="adj" fmla="val 486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9670613" y="2398157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CEE6FD"/>
          </a:solidFill>
          <a:ln/>
        </p:spPr>
      </p:sp>
      <p:sp>
        <p:nvSpPr>
          <p:cNvPr id="21" name="Text 19"/>
          <p:cNvSpPr/>
          <p:nvPr/>
        </p:nvSpPr>
        <p:spPr>
          <a:xfrm>
            <a:off x="11568232" y="25256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7427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Sales Flag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897427" y="37958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binary flag to identify high-value transactions: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897427" y="465772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Sales amount &gt; 500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897427" y="509992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Otherwise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80867"/>
            <a:ext cx="6719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Performing Products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29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the top 5 products contributing the most to overall sales using groupby and sorting analysis.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6003012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Certain technology and office supply items dominate sales performance, providing clear targets for inventory optimization and marketing focus.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47861"/>
            <a:ext cx="30480" cy="1236107"/>
          </a:xfrm>
          <a:prstGeom prst="rect">
            <a:avLst/>
          </a:prstGeom>
          <a:solidFill>
            <a:srgbClr val="84C1FA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423" y="412790"/>
            <a:ext cx="3776186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Trends Analysis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5423" y="1257062"/>
            <a:ext cx="200572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Year-over-Year Growth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25423" y="1641634"/>
            <a:ext cx="6606659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Grouped total sales by Order Year and visualized growth trends using line charts.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5423" y="2016800"/>
            <a:ext cx="6606659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analysis reveals clear patterns in sales performance across multiple years, showing periods of growth and potential seasonal variations.</a:t>
            </a:r>
            <a:endParaRPr lang="en-US" sz="1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938" y="1275874"/>
            <a:ext cx="6606659" cy="6606659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25423" y="8295232"/>
            <a:ext cx="13579554" cy="26313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25423" y="8546663"/>
            <a:ext cx="2740938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Orders Peak in Specific Months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5423" y="9006364"/>
            <a:ext cx="13579554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Seasonal demand patterns identified, showing potential opportunities for targeted marketing campaigns during high-volume periods.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5142"/>
            <a:ext cx="6091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Category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84083"/>
            <a:ext cx="3664744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90131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sales performance with consistent profit margins across product lines.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184083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Office Supplies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29013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volume transactions contributing significantly to overall revenue.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443651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670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Furniture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16088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Variable profit margins requiring strategic pricing optimization.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00575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Aggregated total sales and profit for each category, visualized with bar charts using Seaborn to identify performance patterns and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40008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346995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Products Drive Revenue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Technology and office supply items contribute the most to sales performance.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40008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Profitable Segments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Corporate and Consumer segments generate consistent profit margins.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40008"/>
            </a:avLst>
          </a:prstGeom>
          <a:solidFill>
            <a:srgbClr val="CEE6FD"/>
          </a:solidFill>
          <a:ln/>
        </p:spPr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334744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 Demand Patterns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Orders peak in specific months, showing clear seasonal trends.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40008"/>
            </a:avLst>
          </a:prstGeom>
          <a:solidFill>
            <a:srgbClr val="CEE6FD"/>
          </a:solidFill>
          <a:ln/>
        </p:spPr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388691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Regional Performance Variance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Some regions outperform others in both sales and profitability.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40008"/>
            </a:avLst>
          </a:prstGeom>
          <a:solidFill>
            <a:srgbClr val="CEE6FD"/>
          </a:solidFill>
          <a:ln/>
        </p:spPr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Profit Variability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Significant variation in profit margins across different product categories.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2025-11-01T19:52:13Z</dcterms:created>
  <dcterms:modified xsi:type="dcterms:W3CDTF">2025-11-01T19:52:13Z</dcterms:modified>
</cp:coreProperties>
</file>